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FFF6D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3B02CD-FC0B-48DB-85B5-7119F95E4F79}" v="3" dt="2023-11-04T18:56:06.9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4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F37-7298-4D79-AD51-40A9B8EE970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D64-A6A5-40E0-9E3D-BB75938AA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45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F37-7298-4D79-AD51-40A9B8EE970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D64-A6A5-40E0-9E3D-BB75938AA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41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F37-7298-4D79-AD51-40A9B8EE970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D64-A6A5-40E0-9E3D-BB75938AA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68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F37-7298-4D79-AD51-40A9B8EE970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D64-A6A5-40E0-9E3D-BB75938AA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58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F37-7298-4D79-AD51-40A9B8EE970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D64-A6A5-40E0-9E3D-BB75938AA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41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F37-7298-4D79-AD51-40A9B8EE970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D64-A6A5-40E0-9E3D-BB75938AA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68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F37-7298-4D79-AD51-40A9B8EE970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D64-A6A5-40E0-9E3D-BB75938AA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34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F37-7298-4D79-AD51-40A9B8EE970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D64-A6A5-40E0-9E3D-BB75938AA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94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F37-7298-4D79-AD51-40A9B8EE970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D64-A6A5-40E0-9E3D-BB75938AA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9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F37-7298-4D79-AD51-40A9B8EE970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D64-A6A5-40E0-9E3D-BB75938AA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93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F37-7298-4D79-AD51-40A9B8EE970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D64-A6A5-40E0-9E3D-BB75938AA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22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4">
                <a:lumMod val="20000"/>
                <a:lumOff val="80000"/>
              </a:schemeClr>
            </a:gs>
            <a:gs pos="18000">
              <a:schemeClr val="accent4">
                <a:lumMod val="40000"/>
                <a:lumOff val="60000"/>
                <a:alpha val="15000"/>
              </a:schemeClr>
            </a:gs>
            <a:gs pos="0">
              <a:schemeClr val="accent4">
                <a:lumMod val="20000"/>
                <a:lumOff val="80000"/>
              </a:schemeClr>
            </a:gs>
            <a:gs pos="31000">
              <a:schemeClr val="accent4">
                <a:lumMod val="20000"/>
                <a:lumOff val="80000"/>
              </a:schemeClr>
            </a:gs>
            <a:gs pos="33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C6F37-7298-4D79-AD51-40A9B8EE970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86D64-A6A5-40E0-9E3D-BB75938AA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09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4">
                <a:lumMod val="20000"/>
                <a:lumOff val="80000"/>
              </a:schemeClr>
            </a:gs>
            <a:gs pos="25000">
              <a:schemeClr val="accent4">
                <a:alpha val="15000"/>
                <a:lumMod val="25000"/>
                <a:lumOff val="75000"/>
              </a:schemeClr>
            </a:gs>
            <a:gs pos="0">
              <a:schemeClr val="accent4">
                <a:lumMod val="30000"/>
                <a:lumOff val="70000"/>
              </a:schemeClr>
            </a:gs>
            <a:gs pos="74000">
              <a:schemeClr val="accent4">
                <a:lumMod val="15000"/>
                <a:lumOff val="85000"/>
              </a:schemeClr>
            </a:gs>
            <a:gs pos="100000">
              <a:schemeClr val="accent4">
                <a:lumMod val="10000"/>
                <a:lumOff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9457B-528D-4FFF-6F05-104E1B038DB2}"/>
              </a:ext>
            </a:extLst>
          </p:cNvPr>
          <p:cNvSpPr/>
          <p:nvPr/>
        </p:nvSpPr>
        <p:spPr>
          <a:xfrm>
            <a:off x="1" y="0"/>
            <a:ext cx="6807895" cy="984385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4000">
                <a:schemeClr val="accent4">
                  <a:alpha val="20000"/>
                  <a:lumMod val="10000"/>
                  <a:lumOff val="90000"/>
                </a:schemeClr>
              </a:gs>
              <a:gs pos="61000">
                <a:schemeClr val="accent4">
                  <a:lumMod val="5000"/>
                  <a:lumOff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094328-6249-1E51-3F70-CF9148845FE6}"/>
              </a:ext>
            </a:extLst>
          </p:cNvPr>
          <p:cNvSpPr txBox="1"/>
          <p:nvPr/>
        </p:nvSpPr>
        <p:spPr>
          <a:xfrm>
            <a:off x="25052" y="4596749"/>
            <a:ext cx="675779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</a:rPr>
              <a:t>Make a Christmas Hamper or donate Christmas treats for a local individual or family in need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9AE396-0B16-2FE9-353B-5D87223EA33C}"/>
              </a:ext>
            </a:extLst>
          </p:cNvPr>
          <p:cNvSpPr txBox="1"/>
          <p:nvPr/>
        </p:nvSpPr>
        <p:spPr>
          <a:xfrm>
            <a:off x="3880621" y="5453468"/>
            <a:ext cx="301081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Box of mince pies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Tinned fruit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Cake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Jam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No alcohol, please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Hot drink, </a:t>
            </a:r>
            <a:r>
              <a:rPr lang="en-GB" sz="2000" dirty="0" err="1">
                <a:cs typeface="Arial" panose="020B0604020202020204" pitchFamily="34" charset="0"/>
              </a:rPr>
              <a:t>eg</a:t>
            </a:r>
            <a:r>
              <a:rPr lang="en-GB" sz="2000" dirty="0">
                <a:cs typeface="Arial" panose="020B0604020202020204" pitchFamily="34" charset="0"/>
              </a:rPr>
              <a:t> tea, coffee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Toiletries (male/female)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Christmas Crackers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552BA3-E12A-B978-54A9-0C7C1C08EE51}"/>
              </a:ext>
            </a:extLst>
          </p:cNvPr>
          <p:cNvSpPr txBox="1"/>
          <p:nvPr/>
        </p:nvSpPr>
        <p:spPr>
          <a:xfrm>
            <a:off x="0" y="5453468"/>
            <a:ext cx="397212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Box of chocolates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Box or nice packet of biscuits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Pudding, </a:t>
            </a:r>
            <a:r>
              <a:rPr lang="en-GB" sz="2000" dirty="0" err="1">
                <a:cs typeface="Arial" panose="020B0604020202020204" pitchFamily="34" charset="0"/>
              </a:rPr>
              <a:t>eg</a:t>
            </a:r>
            <a:r>
              <a:rPr lang="en-GB" sz="2000" dirty="0">
                <a:cs typeface="Arial" panose="020B0604020202020204" pitchFamily="34" charset="0"/>
              </a:rPr>
              <a:t> Christmas pudding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Savoury snacks, </a:t>
            </a:r>
            <a:r>
              <a:rPr lang="en-GB" sz="2000" dirty="0" err="1">
                <a:cs typeface="Arial" panose="020B0604020202020204" pitchFamily="34" charset="0"/>
              </a:rPr>
              <a:t>eg</a:t>
            </a:r>
            <a:r>
              <a:rPr lang="en-GB" sz="2000" dirty="0">
                <a:cs typeface="Arial" panose="020B0604020202020204" pitchFamily="34" charset="0"/>
              </a:rPr>
              <a:t> nuts, crackers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Tinned meat (no pies)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Tinned fish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Cooking sauce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Dried stuffing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637785-A02C-FDA3-57ED-41D2322516B5}"/>
              </a:ext>
            </a:extLst>
          </p:cNvPr>
          <p:cNvSpPr/>
          <p:nvPr/>
        </p:nvSpPr>
        <p:spPr>
          <a:xfrm>
            <a:off x="50104" y="50104"/>
            <a:ext cx="6771693" cy="9807879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98C062-F2CA-F6CE-4975-F34C38F3A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330" y="8763152"/>
            <a:ext cx="1671376" cy="984329"/>
          </a:xfrm>
          <a:prstGeom prst="rect">
            <a:avLst/>
          </a:prstGeom>
        </p:spPr>
      </p:pic>
      <p:pic>
        <p:nvPicPr>
          <p:cNvPr id="3" name="Picture 2" descr="A child opening a christmas present&#10;&#10;Description automatically generated">
            <a:extLst>
              <a:ext uri="{FF2B5EF4-FFF2-40B4-BE49-F238E27FC236}">
                <a16:creationId xmlns:a16="http://schemas.microsoft.com/office/drawing/2014/main" id="{EAFD62DB-18A0-C70B-13CB-BD0FE302D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29" y="2103937"/>
            <a:ext cx="3719241" cy="24794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E166512-43C9-A071-A3D4-3173FE2095B2}"/>
              </a:ext>
            </a:extLst>
          </p:cNvPr>
          <p:cNvGrpSpPr/>
          <p:nvPr/>
        </p:nvGrpSpPr>
        <p:grpSpPr>
          <a:xfrm>
            <a:off x="-244198" y="-224738"/>
            <a:ext cx="7135630" cy="2507383"/>
            <a:chOff x="-244198" y="-224738"/>
            <a:chExt cx="7135630" cy="250738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975D5E-3F37-E658-1E56-81B1B46B70F8}"/>
                </a:ext>
              </a:extLst>
            </p:cNvPr>
            <p:cNvSpPr txBox="1"/>
            <p:nvPr/>
          </p:nvSpPr>
          <p:spPr>
            <a:xfrm>
              <a:off x="-244198" y="743762"/>
              <a:ext cx="7135629" cy="153888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en-US" sz="9400" b="1" dirty="0">
                  <a:solidFill>
                    <a:schemeClr val="accent4">
                      <a:lumMod val="75000"/>
                    </a:schemeClr>
                  </a:solidFill>
                </a:rPr>
                <a:t>of Christmas</a:t>
              </a:r>
              <a:endParaRPr lang="en-GB" sz="9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02531A-2832-4214-F61A-9A37DBD14FB9}"/>
                </a:ext>
              </a:extLst>
            </p:cNvPr>
            <p:cNvSpPr txBox="1"/>
            <p:nvPr/>
          </p:nvSpPr>
          <p:spPr>
            <a:xfrm>
              <a:off x="1" y="-224738"/>
              <a:ext cx="6891431" cy="153888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en-US" sz="9400" b="1" dirty="0">
                  <a:solidFill>
                    <a:schemeClr val="accent4">
                      <a:lumMod val="75000"/>
                    </a:schemeClr>
                  </a:solidFill>
                </a:rPr>
                <a:t>Share the Joy</a:t>
              </a:r>
              <a:endParaRPr lang="en-GB" sz="9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AA1FD01-C334-FB7A-4094-50C640732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748" y="5861532"/>
            <a:ext cx="720000" cy="720000"/>
          </a:xfrm>
          <a:prstGeom prst="rect">
            <a:avLst/>
          </a:prstGeom>
        </p:spPr>
      </p:pic>
      <p:sp>
        <p:nvSpPr>
          <p:cNvPr id="21" name="object 3">
            <a:extLst>
              <a:ext uri="{FF2B5EF4-FFF2-40B4-BE49-F238E27FC236}">
                <a16:creationId xmlns:a16="http://schemas.microsoft.com/office/drawing/2014/main" id="{84139702-9C7E-6646-BBE0-9AB028DC6F02}"/>
              </a:ext>
            </a:extLst>
          </p:cNvPr>
          <p:cNvSpPr txBox="1"/>
          <p:nvPr/>
        </p:nvSpPr>
        <p:spPr>
          <a:xfrm>
            <a:off x="105294" y="9070929"/>
            <a:ext cx="6855229" cy="747448"/>
          </a:xfrm>
          <a:prstGeom prst="rect">
            <a:avLst/>
          </a:prstGeom>
        </p:spPr>
        <p:txBody>
          <a:bodyPr vert="horz" wrap="square" lIns="0" tIns="7492" rIns="0" bIns="0" rtlCol="0">
            <a:spAutoFit/>
          </a:bodyPr>
          <a:lstStyle/>
          <a:p>
            <a:pPr marL="11527">
              <a:spcBef>
                <a:spcPts val="476"/>
              </a:spcBef>
            </a:pPr>
            <a:r>
              <a:rPr lang="en-US" sz="1600" spc="5" dirty="0">
                <a:solidFill>
                  <a:srgbClr val="C00000"/>
                </a:solidFill>
                <a:cs typeface="Arial"/>
              </a:rPr>
              <a:t>Email: hampers@basingstoke.foodbank.org.uk</a:t>
            </a:r>
            <a:endParaRPr lang="en-GB" sz="1600" spc="-18" dirty="0">
              <a:solidFill>
                <a:srgbClr val="C00000"/>
              </a:solidFill>
              <a:cs typeface="Arial"/>
            </a:endParaRPr>
          </a:p>
          <a:p>
            <a:pPr marL="11527" marR="1092714">
              <a:lnSpc>
                <a:spcPct val="102200"/>
              </a:lnSpc>
              <a:tabLst>
                <a:tab pos="218428" algn="l"/>
              </a:tabLst>
            </a:pPr>
            <a:r>
              <a:rPr lang="en-GB" sz="1600" spc="-23" dirty="0">
                <a:solidFill>
                  <a:srgbClr val="C00000"/>
                </a:solidFill>
                <a:cs typeface="Arial"/>
              </a:rPr>
              <a:t>Telephone:  </a:t>
            </a:r>
            <a:r>
              <a:rPr lang="en-US" sz="1600" dirty="0">
                <a:solidFill>
                  <a:srgbClr val="C00000"/>
                </a:solidFill>
                <a:cs typeface="Arial"/>
              </a:rPr>
              <a:t>07747-111336  </a:t>
            </a:r>
          </a:p>
          <a:p>
            <a:pPr marL="11527" marR="1092714">
              <a:lnSpc>
                <a:spcPct val="102200"/>
              </a:lnSpc>
              <a:tabLst>
                <a:tab pos="218428" algn="l"/>
              </a:tabLst>
            </a:pPr>
            <a:r>
              <a:rPr lang="en-GB" sz="1600" dirty="0">
                <a:solidFill>
                  <a:srgbClr val="C00000"/>
                </a:solidFill>
                <a:cs typeface="Arial"/>
              </a:rPr>
              <a:t>Website:  https://www.thebesominbasingstoke.org/hampers</a:t>
            </a:r>
            <a:endParaRPr sz="1600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5AB51B-3989-3D35-D347-D4B97731C5F4}"/>
              </a:ext>
            </a:extLst>
          </p:cNvPr>
          <p:cNvSpPr txBox="1"/>
          <p:nvPr/>
        </p:nvSpPr>
        <p:spPr>
          <a:xfrm>
            <a:off x="-25053" y="7900303"/>
            <a:ext cx="69229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Please bring donations to:</a:t>
            </a:r>
          </a:p>
          <a:p>
            <a:r>
              <a:rPr lang="en-US" dirty="0">
                <a:cs typeface="Arial" panose="020B0604020202020204" pitchFamily="34" charset="0"/>
              </a:rPr>
              <a:t>-</a:t>
            </a:r>
            <a:r>
              <a:rPr lang="en-US" b="1" dirty="0">
                <a:cs typeface="Arial" panose="020B0604020202020204" pitchFamily="34" charset="0"/>
              </a:rPr>
              <a:t>Festival Place </a:t>
            </a:r>
            <a:r>
              <a:rPr lang="en-US" dirty="0">
                <a:cs typeface="Arial" panose="020B0604020202020204" pitchFamily="34" charset="0"/>
              </a:rPr>
              <a:t>(UG floor, </a:t>
            </a:r>
            <a:r>
              <a:rPr lang="en-US" dirty="0" err="1">
                <a:cs typeface="Arial" panose="020B0604020202020204" pitchFamily="34" charset="0"/>
              </a:rPr>
              <a:t>opp</a:t>
            </a:r>
            <a:r>
              <a:rPr lang="en-US" dirty="0">
                <a:cs typeface="Arial" panose="020B0604020202020204" pitchFamily="34" charset="0"/>
              </a:rPr>
              <a:t> Apple) 9.30am-5.30pm Mon to Sat, or</a:t>
            </a:r>
          </a:p>
          <a:p>
            <a:r>
              <a:rPr lang="en-US" dirty="0">
                <a:cs typeface="Arial" panose="020B0604020202020204" pitchFamily="34" charset="0"/>
              </a:rPr>
              <a:t>-</a:t>
            </a:r>
            <a:r>
              <a:rPr lang="en-US" b="1" dirty="0">
                <a:cs typeface="Arial" panose="020B0604020202020204" pitchFamily="34" charset="0"/>
              </a:rPr>
              <a:t>Basingstoke Foodbank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Houndmills</a:t>
            </a:r>
            <a:r>
              <a:rPr lang="en-US" dirty="0">
                <a:cs typeface="Arial" panose="020B0604020202020204" pitchFamily="34" charset="0"/>
              </a:rPr>
              <a:t> (RG21 6XG) 9.30am-3pm Mon to Fri</a:t>
            </a:r>
          </a:p>
          <a:p>
            <a:r>
              <a:rPr lang="en-US" dirty="0">
                <a:cs typeface="Arial" panose="020B0604020202020204" pitchFamily="34" charset="0"/>
              </a:rPr>
              <a:t>We also need helpers to assemble hampers from 1</a:t>
            </a:r>
            <a:r>
              <a:rPr lang="en-US" baseline="30000" dirty="0">
                <a:cs typeface="Arial" panose="020B0604020202020204" pitchFamily="34" charset="0"/>
              </a:rPr>
              <a:t>st</a:t>
            </a:r>
            <a:r>
              <a:rPr lang="en-US" dirty="0">
                <a:cs typeface="Arial" panose="020B0604020202020204" pitchFamily="34" charset="0"/>
              </a:rPr>
              <a:t> to 23</a:t>
            </a:r>
            <a:r>
              <a:rPr lang="en-US" baseline="30000" dirty="0">
                <a:cs typeface="Arial" panose="020B0604020202020204" pitchFamily="34" charset="0"/>
              </a:rPr>
              <a:t>rd</a:t>
            </a:r>
            <a:r>
              <a:rPr lang="en-US" dirty="0">
                <a:cs typeface="Arial" panose="020B0604020202020204" pitchFamily="34" charset="0"/>
              </a:rPr>
              <a:t> December.</a:t>
            </a:r>
          </a:p>
        </p:txBody>
      </p:sp>
    </p:spTree>
    <p:extLst>
      <p:ext uri="{BB962C8B-B14F-4D97-AF65-F5344CB8AC3E}">
        <p14:creationId xmlns:p14="http://schemas.microsoft.com/office/powerpoint/2010/main" val="4032583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7045</TotalTime>
  <Words>153</Words>
  <Application>Microsoft Office PowerPoint</Application>
  <PresentationFormat>A4 Paper (210x297 mm)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Compton-Burnett</dc:creator>
  <cp:lastModifiedBy>Abigail Compton-Burnett</cp:lastModifiedBy>
  <cp:revision>65</cp:revision>
  <cp:lastPrinted>2020-11-22T16:11:41Z</cp:lastPrinted>
  <dcterms:created xsi:type="dcterms:W3CDTF">2019-11-03T15:45:07Z</dcterms:created>
  <dcterms:modified xsi:type="dcterms:W3CDTF">2023-11-04T19:17:42Z</dcterms:modified>
</cp:coreProperties>
</file>