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F6D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626C5-9AC4-4F70-B14B-C63613761A5A}" v="1" dt="2023-11-04T19:05:21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5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8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8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4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2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4">
                <a:lumMod val="20000"/>
                <a:lumOff val="80000"/>
              </a:schemeClr>
            </a:gs>
            <a:gs pos="18000">
              <a:schemeClr val="accent4">
                <a:lumMod val="40000"/>
                <a:lumOff val="60000"/>
                <a:alpha val="15000"/>
              </a:schemeClr>
            </a:gs>
            <a:gs pos="0">
              <a:schemeClr val="accent4">
                <a:lumMod val="20000"/>
                <a:lumOff val="80000"/>
              </a:schemeClr>
            </a:gs>
            <a:gs pos="31000">
              <a:schemeClr val="accent4">
                <a:lumMod val="20000"/>
                <a:lumOff val="80000"/>
              </a:schemeClr>
            </a:gs>
            <a:gs pos="33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6F37-7298-4D79-AD51-40A9B8EE970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6D64-A6A5-40E0-9E3D-BB75938AA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9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ampers@basingstoke.foodbank.org.uk" TargetMode="External"/><Relationship Id="rId5" Type="http://schemas.openxmlformats.org/officeDocument/2006/relationships/hyperlink" Target="https://www.thebesominbasingstoke.org/hamper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A265F8E-C22A-51E3-1C05-E5021C3686E9}"/>
              </a:ext>
            </a:extLst>
          </p:cNvPr>
          <p:cNvGrpSpPr/>
          <p:nvPr/>
        </p:nvGrpSpPr>
        <p:grpSpPr>
          <a:xfrm>
            <a:off x="-464971" y="-43617"/>
            <a:ext cx="7826893" cy="9901600"/>
            <a:chOff x="-464971" y="-43617"/>
            <a:chExt cx="7826893" cy="990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09457B-528D-4FFF-6F05-104E1B038DB2}"/>
                </a:ext>
              </a:extLst>
            </p:cNvPr>
            <p:cNvSpPr/>
            <p:nvPr/>
          </p:nvSpPr>
          <p:spPr>
            <a:xfrm>
              <a:off x="1" y="0"/>
              <a:ext cx="6807895" cy="984385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34000">
                  <a:schemeClr val="accent4">
                    <a:alpha val="20000"/>
                    <a:lumMod val="10000"/>
                    <a:lumOff val="90000"/>
                  </a:schemeClr>
                </a:gs>
                <a:gs pos="61000">
                  <a:schemeClr val="accent4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637785-A02C-FDA3-57ED-41D2322516B5}"/>
                </a:ext>
              </a:extLst>
            </p:cNvPr>
            <p:cNvSpPr/>
            <p:nvPr/>
          </p:nvSpPr>
          <p:spPr>
            <a:xfrm>
              <a:off x="50104" y="50104"/>
              <a:ext cx="6771693" cy="980787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98C062-F2CA-F6CE-4975-F34C38F3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8178" y="8327304"/>
              <a:ext cx="1224310" cy="721037"/>
            </a:xfrm>
            <a:prstGeom prst="rect">
              <a:avLst/>
            </a:prstGeom>
          </p:spPr>
        </p:pic>
        <p:pic>
          <p:nvPicPr>
            <p:cNvPr id="3" name="Picture 2" descr="A child opening a christmas present&#10;&#10;Description automatically generated">
              <a:extLst>
                <a:ext uri="{FF2B5EF4-FFF2-40B4-BE49-F238E27FC236}">
                  <a16:creationId xmlns:a16="http://schemas.microsoft.com/office/drawing/2014/main" id="{EAFD62DB-18A0-C70B-13CB-BD0FE302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813" y="826690"/>
              <a:ext cx="2685893" cy="179059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A1FD01-C334-FB7A-4094-50C640732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5887" y="1885955"/>
              <a:ext cx="720000" cy="72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BBDB7D-84BC-FB9B-F95D-9DFC3529A06F}"/>
                </a:ext>
              </a:extLst>
            </p:cNvPr>
            <p:cNvSpPr txBox="1"/>
            <p:nvPr/>
          </p:nvSpPr>
          <p:spPr>
            <a:xfrm>
              <a:off x="185979" y="9228302"/>
              <a:ext cx="67716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  <a:cs typeface="Arial"/>
                </a:rPr>
                <a:t>For more information: </a:t>
              </a:r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  <a:cs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https://www.thebesominbasingstoke.org/hampers</a:t>
              </a:r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  <a:cs typeface="Arial"/>
                </a:rPr>
                <a:t> or </a:t>
              </a:r>
            </a:p>
            <a:p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  <a:cs typeface="Arial"/>
                </a:rPr>
                <a:t>Contact Abigail at </a:t>
              </a:r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  <a:cs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hampers@basingstoke.foodbank.org.uk</a:t>
              </a:r>
              <a:r>
                <a:rPr lang="en-GB" sz="1600" dirty="0">
                  <a:solidFill>
                    <a:schemeClr val="accent4">
                      <a:lumMod val="50000"/>
                    </a:schemeClr>
                  </a:solidFill>
                  <a:cs typeface="Arial"/>
                </a:rPr>
                <a:t> or on 07747-111336 </a:t>
              </a:r>
              <a:endPara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7A7908-CDEE-AD59-68B2-BD0D2A4447FA}"/>
                </a:ext>
              </a:extLst>
            </p:cNvPr>
            <p:cNvSpPr txBox="1"/>
            <p:nvPr/>
          </p:nvSpPr>
          <p:spPr>
            <a:xfrm>
              <a:off x="223557" y="787380"/>
              <a:ext cx="390588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Make a Christmas Hamper  or donate Christmas treats for a local individual or family in need.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3632B7-C95C-8ABF-C895-A78DBBBA7507}"/>
                </a:ext>
              </a:extLst>
            </p:cNvPr>
            <p:cNvSpPr txBox="1"/>
            <p:nvPr/>
          </p:nvSpPr>
          <p:spPr>
            <a:xfrm>
              <a:off x="-464971" y="-43617"/>
              <a:ext cx="7826893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</a:rPr>
                <a:t>Share the Joy of Christmas</a:t>
              </a:r>
              <a:endParaRPr lang="en-GB" sz="4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B2680E-998C-4905-E369-FB0C602D0657}"/>
                </a:ext>
              </a:extLst>
            </p:cNvPr>
            <p:cNvSpPr txBox="1"/>
            <p:nvPr/>
          </p:nvSpPr>
          <p:spPr>
            <a:xfrm>
              <a:off x="223557" y="2605955"/>
              <a:ext cx="65344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cs typeface="Arial" panose="020B0604020202020204" pitchFamily="34" charset="0"/>
                </a:rPr>
                <a:t>If you would like to make a hamper, please base its contents on the lists below, so that the hamper will contain a variety of Christmas treats, without being too heavy to carry.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086FDA-3E1D-4A0E-1D42-98178AC2C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827" y="3427244"/>
              <a:ext cx="5953125" cy="49911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A243D7-E0BB-FEF7-7A47-696F8221B51A}"/>
              </a:ext>
            </a:extLst>
          </p:cNvPr>
          <p:cNvSpPr txBox="1"/>
          <p:nvPr/>
        </p:nvSpPr>
        <p:spPr>
          <a:xfrm>
            <a:off x="211031" y="8468448"/>
            <a:ext cx="6922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Please bring donations to: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Festival Place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(UG floor,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opp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Apple) 9.30am-5.30pm Mon to Sat, or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Basingstoke Foodbank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Houndmills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(RG21 6XG) 9.30am-3pm Mon to Fri.</a:t>
            </a:r>
          </a:p>
        </p:txBody>
      </p:sp>
    </p:spTree>
    <p:extLst>
      <p:ext uri="{BB962C8B-B14F-4D97-AF65-F5344CB8AC3E}">
        <p14:creationId xmlns:p14="http://schemas.microsoft.com/office/powerpoint/2010/main" val="201430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6837</TotalTime>
  <Words>123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Compton-Burnett</dc:creator>
  <cp:lastModifiedBy>Abigail Compton-Burnett</cp:lastModifiedBy>
  <cp:revision>67</cp:revision>
  <cp:lastPrinted>2020-11-22T16:11:41Z</cp:lastPrinted>
  <dcterms:created xsi:type="dcterms:W3CDTF">2019-11-03T15:45:07Z</dcterms:created>
  <dcterms:modified xsi:type="dcterms:W3CDTF">2023-11-04T19:18:12Z</dcterms:modified>
</cp:coreProperties>
</file>